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61" autoAdjust="0"/>
    <p:restoredTop sz="94660"/>
  </p:normalViewPr>
  <p:slideViewPr>
    <p:cSldViewPr snapToGrid="0">
      <p:cViewPr varScale="1">
        <p:scale>
          <a:sx n="74" d="100"/>
          <a:sy n="74" d="100"/>
        </p:scale>
        <p:origin x="58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JPG>
</file>

<file path=ppt/media/image4.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A005D19-4516-43FA-879D-7B25AD1AE613}" type="datetimeFigureOut">
              <a:rPr lang="en-US" smtClean="0"/>
              <a:t>7/17/2017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22995-FC49-44DF-875D-661FC0E76595}" type="slidenum">
              <a:rPr lang="en-US" smtClean="0"/>
              <a:t>‹#›</a:t>
            </a:fld>
            <a:endParaRPr lang="en-US"/>
          </a:p>
        </p:txBody>
      </p:sp>
    </p:spTree>
    <p:extLst>
      <p:ext uri="{BB962C8B-B14F-4D97-AF65-F5344CB8AC3E}">
        <p14:creationId xmlns:p14="http://schemas.microsoft.com/office/powerpoint/2010/main" val="41062276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005D19-4516-43FA-879D-7B25AD1AE613}" type="datetimeFigureOut">
              <a:rPr lang="en-US" smtClean="0"/>
              <a:t>7/17/2017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22995-FC49-44DF-875D-661FC0E76595}" type="slidenum">
              <a:rPr lang="en-US" smtClean="0"/>
              <a:t>‹#›</a:t>
            </a:fld>
            <a:endParaRPr lang="en-US"/>
          </a:p>
        </p:txBody>
      </p:sp>
    </p:spTree>
    <p:extLst>
      <p:ext uri="{BB962C8B-B14F-4D97-AF65-F5344CB8AC3E}">
        <p14:creationId xmlns:p14="http://schemas.microsoft.com/office/powerpoint/2010/main" val="1475414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005D19-4516-43FA-879D-7B25AD1AE613}" type="datetimeFigureOut">
              <a:rPr lang="en-US" smtClean="0"/>
              <a:t>7/17/2017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22995-FC49-44DF-875D-661FC0E76595}" type="slidenum">
              <a:rPr lang="en-US" smtClean="0"/>
              <a:t>‹#›</a:t>
            </a:fld>
            <a:endParaRPr lang="en-US"/>
          </a:p>
        </p:txBody>
      </p:sp>
    </p:spTree>
    <p:extLst>
      <p:ext uri="{BB962C8B-B14F-4D97-AF65-F5344CB8AC3E}">
        <p14:creationId xmlns:p14="http://schemas.microsoft.com/office/powerpoint/2010/main" val="401321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005D19-4516-43FA-879D-7B25AD1AE613}" type="datetimeFigureOut">
              <a:rPr lang="en-US" smtClean="0"/>
              <a:t>7/17/2017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22995-FC49-44DF-875D-661FC0E76595}" type="slidenum">
              <a:rPr lang="en-US" smtClean="0"/>
              <a:t>‹#›</a:t>
            </a:fld>
            <a:endParaRPr lang="en-US"/>
          </a:p>
        </p:txBody>
      </p:sp>
    </p:spTree>
    <p:extLst>
      <p:ext uri="{BB962C8B-B14F-4D97-AF65-F5344CB8AC3E}">
        <p14:creationId xmlns:p14="http://schemas.microsoft.com/office/powerpoint/2010/main" val="3379734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A005D19-4516-43FA-879D-7B25AD1AE613}" type="datetimeFigureOut">
              <a:rPr lang="en-US" smtClean="0"/>
              <a:t>7/17/2017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122995-FC49-44DF-875D-661FC0E76595}" type="slidenum">
              <a:rPr lang="en-US" smtClean="0"/>
              <a:t>‹#›</a:t>
            </a:fld>
            <a:endParaRPr lang="en-US"/>
          </a:p>
        </p:txBody>
      </p:sp>
    </p:spTree>
    <p:extLst>
      <p:ext uri="{BB962C8B-B14F-4D97-AF65-F5344CB8AC3E}">
        <p14:creationId xmlns:p14="http://schemas.microsoft.com/office/powerpoint/2010/main" val="1067786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A005D19-4516-43FA-879D-7B25AD1AE613}" type="datetimeFigureOut">
              <a:rPr lang="en-US" smtClean="0"/>
              <a:t>7/17/2017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22995-FC49-44DF-875D-661FC0E76595}" type="slidenum">
              <a:rPr lang="en-US" smtClean="0"/>
              <a:t>‹#›</a:t>
            </a:fld>
            <a:endParaRPr lang="en-US"/>
          </a:p>
        </p:txBody>
      </p:sp>
    </p:spTree>
    <p:extLst>
      <p:ext uri="{BB962C8B-B14F-4D97-AF65-F5344CB8AC3E}">
        <p14:creationId xmlns:p14="http://schemas.microsoft.com/office/powerpoint/2010/main" val="1631117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A005D19-4516-43FA-879D-7B25AD1AE613}" type="datetimeFigureOut">
              <a:rPr lang="en-US" smtClean="0"/>
              <a:t>7/17/2017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122995-FC49-44DF-875D-661FC0E76595}" type="slidenum">
              <a:rPr lang="en-US" smtClean="0"/>
              <a:t>‹#›</a:t>
            </a:fld>
            <a:endParaRPr lang="en-US"/>
          </a:p>
        </p:txBody>
      </p:sp>
    </p:spTree>
    <p:extLst>
      <p:ext uri="{BB962C8B-B14F-4D97-AF65-F5344CB8AC3E}">
        <p14:creationId xmlns:p14="http://schemas.microsoft.com/office/powerpoint/2010/main" val="2020638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A005D19-4516-43FA-879D-7B25AD1AE613}" type="datetimeFigureOut">
              <a:rPr lang="en-US" smtClean="0"/>
              <a:t>7/17/2017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122995-FC49-44DF-875D-661FC0E76595}" type="slidenum">
              <a:rPr lang="en-US" smtClean="0"/>
              <a:t>‹#›</a:t>
            </a:fld>
            <a:endParaRPr lang="en-US"/>
          </a:p>
        </p:txBody>
      </p:sp>
    </p:spTree>
    <p:extLst>
      <p:ext uri="{BB962C8B-B14F-4D97-AF65-F5344CB8AC3E}">
        <p14:creationId xmlns:p14="http://schemas.microsoft.com/office/powerpoint/2010/main" val="2647467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005D19-4516-43FA-879D-7B25AD1AE613}" type="datetimeFigureOut">
              <a:rPr lang="en-US" smtClean="0"/>
              <a:t>7/17/2017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122995-FC49-44DF-875D-661FC0E76595}" type="slidenum">
              <a:rPr lang="en-US" smtClean="0"/>
              <a:t>‹#›</a:t>
            </a:fld>
            <a:endParaRPr lang="en-US"/>
          </a:p>
        </p:txBody>
      </p:sp>
    </p:spTree>
    <p:extLst>
      <p:ext uri="{BB962C8B-B14F-4D97-AF65-F5344CB8AC3E}">
        <p14:creationId xmlns:p14="http://schemas.microsoft.com/office/powerpoint/2010/main" val="2331238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005D19-4516-43FA-879D-7B25AD1AE613}" type="datetimeFigureOut">
              <a:rPr lang="en-US" smtClean="0"/>
              <a:t>7/17/2017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22995-FC49-44DF-875D-661FC0E76595}" type="slidenum">
              <a:rPr lang="en-US" smtClean="0"/>
              <a:t>‹#›</a:t>
            </a:fld>
            <a:endParaRPr lang="en-US"/>
          </a:p>
        </p:txBody>
      </p:sp>
    </p:spTree>
    <p:extLst>
      <p:ext uri="{BB962C8B-B14F-4D97-AF65-F5344CB8AC3E}">
        <p14:creationId xmlns:p14="http://schemas.microsoft.com/office/powerpoint/2010/main" val="2703761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A005D19-4516-43FA-879D-7B25AD1AE613}" type="datetimeFigureOut">
              <a:rPr lang="en-US" smtClean="0"/>
              <a:t>7/17/2017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122995-FC49-44DF-875D-661FC0E76595}" type="slidenum">
              <a:rPr lang="en-US" smtClean="0"/>
              <a:t>‹#›</a:t>
            </a:fld>
            <a:endParaRPr lang="en-US"/>
          </a:p>
        </p:txBody>
      </p:sp>
    </p:spTree>
    <p:extLst>
      <p:ext uri="{BB962C8B-B14F-4D97-AF65-F5344CB8AC3E}">
        <p14:creationId xmlns:p14="http://schemas.microsoft.com/office/powerpoint/2010/main" val="17457247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005D19-4516-43FA-879D-7B25AD1AE613}" type="datetimeFigureOut">
              <a:rPr lang="en-US" smtClean="0"/>
              <a:t>7/17/2017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122995-FC49-44DF-875D-661FC0E76595}" type="slidenum">
              <a:rPr lang="en-US" smtClean="0"/>
              <a:t>‹#›</a:t>
            </a:fld>
            <a:endParaRPr lang="en-US"/>
          </a:p>
        </p:txBody>
      </p:sp>
    </p:spTree>
    <p:extLst>
      <p:ext uri="{BB962C8B-B14F-4D97-AF65-F5344CB8AC3E}">
        <p14:creationId xmlns:p14="http://schemas.microsoft.com/office/powerpoint/2010/main" val="25897823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Self Driving Car(Robot)</a:t>
            </a:r>
            <a:br>
              <a:rPr lang="en-US" dirty="0" smtClean="0"/>
            </a:br>
            <a:r>
              <a:rPr lang="en-US" dirty="0" smtClean="0"/>
              <a:t> (A Beta Version)</a:t>
            </a:r>
            <a:endParaRPr lang="en-US" dirty="0"/>
          </a:p>
        </p:txBody>
      </p:sp>
      <p:sp>
        <p:nvSpPr>
          <p:cNvPr id="3" name="Subtitle 2"/>
          <p:cNvSpPr>
            <a:spLocks noGrp="1"/>
          </p:cNvSpPr>
          <p:nvPr>
            <p:ph type="subTitle" idx="1"/>
          </p:nvPr>
        </p:nvSpPr>
        <p:spPr/>
        <p:txBody>
          <a:bodyPr>
            <a:normAutofit lnSpcReduction="10000"/>
          </a:bodyPr>
          <a:lstStyle/>
          <a:p>
            <a:r>
              <a:rPr lang="en-US" dirty="0" smtClean="0"/>
              <a:t>Anshu Pandey</a:t>
            </a:r>
          </a:p>
          <a:p>
            <a:r>
              <a:rPr lang="en-US" dirty="0" smtClean="0"/>
              <a:t>II Year M.E. (ACR)</a:t>
            </a:r>
          </a:p>
          <a:p>
            <a:r>
              <a:rPr lang="en-US" dirty="0" smtClean="0"/>
              <a:t>Faculty of Technology &amp; Engineering</a:t>
            </a:r>
          </a:p>
          <a:p>
            <a:r>
              <a:rPr lang="en-US" dirty="0" smtClean="0"/>
              <a:t>The Maharaja </a:t>
            </a:r>
            <a:r>
              <a:rPr lang="en-US" dirty="0" err="1" smtClean="0"/>
              <a:t>Sayajirao</a:t>
            </a:r>
            <a:r>
              <a:rPr lang="en-US" dirty="0" smtClean="0"/>
              <a:t> University of Baroda</a:t>
            </a:r>
            <a:endParaRPr lang="en-US" dirty="0"/>
          </a:p>
        </p:txBody>
      </p:sp>
    </p:spTree>
    <p:extLst>
      <p:ext uri="{BB962C8B-B14F-4D97-AF65-F5344CB8AC3E}">
        <p14:creationId xmlns:p14="http://schemas.microsoft.com/office/powerpoint/2010/main" val="2436385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t>Self Driving Robot</a:t>
            </a:r>
            <a:endParaRPr lang="en-US" b="1" dirty="0"/>
          </a:p>
        </p:txBody>
      </p:sp>
      <p:sp>
        <p:nvSpPr>
          <p:cNvPr id="4" name="Rectangle 3"/>
          <p:cNvSpPr/>
          <p:nvPr/>
        </p:nvSpPr>
        <p:spPr>
          <a:xfrm>
            <a:off x="838200" y="2768958"/>
            <a:ext cx="1943637" cy="11333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Standard Robot</a:t>
            </a:r>
            <a:endParaRPr lang="en-US" sz="2400" b="1" dirty="0"/>
          </a:p>
        </p:txBody>
      </p:sp>
      <p:sp>
        <p:nvSpPr>
          <p:cNvPr id="5" name="Rectangle 4"/>
          <p:cNvSpPr/>
          <p:nvPr/>
        </p:nvSpPr>
        <p:spPr>
          <a:xfrm>
            <a:off x="4390623" y="2768957"/>
            <a:ext cx="1943637" cy="11333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Create Data</a:t>
            </a:r>
            <a:endParaRPr lang="en-US" sz="2400" b="1" dirty="0"/>
          </a:p>
        </p:txBody>
      </p:sp>
      <p:sp>
        <p:nvSpPr>
          <p:cNvPr id="7" name="Rectangle 6"/>
          <p:cNvSpPr/>
          <p:nvPr/>
        </p:nvSpPr>
        <p:spPr>
          <a:xfrm>
            <a:off x="7943046" y="2768957"/>
            <a:ext cx="1943637" cy="11333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Train a ANN Algorithm</a:t>
            </a:r>
            <a:endParaRPr lang="en-US" sz="2400" b="1" dirty="0"/>
          </a:p>
        </p:txBody>
      </p:sp>
      <p:sp>
        <p:nvSpPr>
          <p:cNvPr id="8" name="Rectangle 7"/>
          <p:cNvSpPr/>
          <p:nvPr/>
        </p:nvSpPr>
        <p:spPr>
          <a:xfrm>
            <a:off x="7943045" y="4845630"/>
            <a:ext cx="1943637" cy="11333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Test the Algorithm</a:t>
            </a:r>
            <a:endParaRPr lang="en-US" sz="2400" b="1" dirty="0"/>
          </a:p>
        </p:txBody>
      </p:sp>
      <p:sp>
        <p:nvSpPr>
          <p:cNvPr id="9" name="Rectangle 8"/>
          <p:cNvSpPr/>
          <p:nvPr/>
        </p:nvSpPr>
        <p:spPr>
          <a:xfrm>
            <a:off x="4390622" y="4845630"/>
            <a:ext cx="1943637" cy="11333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ANN Driving the Robot</a:t>
            </a:r>
            <a:endParaRPr lang="en-US" sz="2400" b="1" dirty="0"/>
          </a:p>
        </p:txBody>
      </p:sp>
      <p:sp>
        <p:nvSpPr>
          <p:cNvPr id="10" name="Right Arrow 9"/>
          <p:cNvSpPr/>
          <p:nvPr/>
        </p:nvSpPr>
        <p:spPr>
          <a:xfrm>
            <a:off x="2975020" y="3103808"/>
            <a:ext cx="1068946" cy="386367"/>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11" name="Right Arrow 10"/>
          <p:cNvSpPr/>
          <p:nvPr/>
        </p:nvSpPr>
        <p:spPr>
          <a:xfrm>
            <a:off x="6680917" y="3142443"/>
            <a:ext cx="1068946" cy="386367"/>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13" name="Right Arrow 12"/>
          <p:cNvSpPr/>
          <p:nvPr/>
        </p:nvSpPr>
        <p:spPr>
          <a:xfrm rot="5400000">
            <a:off x="8540584" y="4214319"/>
            <a:ext cx="748557" cy="319289"/>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14" name="Right Arrow 13"/>
          <p:cNvSpPr/>
          <p:nvPr/>
        </p:nvSpPr>
        <p:spPr>
          <a:xfrm flipH="1">
            <a:off x="6680917" y="5219116"/>
            <a:ext cx="1068946" cy="386367"/>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840940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P spid="9" grpId="0" animBg="1"/>
      <p:bldP spid="10" grpId="0" animBg="1"/>
      <p:bldP spid="11" grpId="0" animBg="1"/>
      <p:bldP spid="13" grpId="0" animBg="1"/>
      <p:bldP spid="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199" y="257577"/>
            <a:ext cx="11126273" cy="6362164"/>
          </a:xfrm>
        </p:spPr>
        <p:txBody>
          <a:bodyPr>
            <a:normAutofit fontScale="92500" lnSpcReduction="10000"/>
          </a:bodyPr>
          <a:lstStyle/>
          <a:p>
            <a:r>
              <a:rPr lang="en-US" dirty="0" smtClean="0"/>
              <a:t>In this work I have tried to design a self driving robot using camera data analysis.</a:t>
            </a:r>
          </a:p>
          <a:p>
            <a:endParaRPr lang="en-US" dirty="0" smtClean="0"/>
          </a:p>
          <a:p>
            <a:r>
              <a:rPr lang="en-US" dirty="0" smtClean="0"/>
              <a:t>Initially a </a:t>
            </a:r>
            <a:r>
              <a:rPr lang="en-US" dirty="0" err="1" smtClean="0"/>
              <a:t>manualy</a:t>
            </a:r>
            <a:r>
              <a:rPr lang="en-US" dirty="0" smtClean="0"/>
              <a:t> controlled machine is designed which can be controlled over Bluetooth from PC.</a:t>
            </a:r>
          </a:p>
          <a:p>
            <a:endParaRPr lang="en-US" dirty="0" smtClean="0"/>
          </a:p>
          <a:p>
            <a:r>
              <a:rPr lang="en-US" dirty="0" smtClean="0"/>
              <a:t>Interfacing it with Python,  and using smartphone camera data is collected whenever the user takes the robot into different direction according to the environmental conditions and the python codes collects data in terms of images for every condition and names them as the direction taken by images.</a:t>
            </a:r>
          </a:p>
          <a:p>
            <a:endParaRPr lang="en-US" dirty="0" smtClean="0"/>
          </a:p>
          <a:p>
            <a:r>
              <a:rPr lang="en-US" dirty="0" smtClean="0"/>
              <a:t>In simple word, the user is driving a manual car and the python code is taking the snapshot of every condition for which user is taking decision and also saving those snapshot with the name of decisions so that we will have proper training data. E.g. If user is taking Robot forward, python code will save that snapshot with forward_01.jpg.</a:t>
            </a:r>
          </a:p>
        </p:txBody>
      </p:sp>
    </p:spTree>
    <p:extLst>
      <p:ext uri="{BB962C8B-B14F-4D97-AF65-F5344CB8AC3E}">
        <p14:creationId xmlns:p14="http://schemas.microsoft.com/office/powerpoint/2010/main" val="2276644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09093"/>
            <a:ext cx="10515600" cy="5867870"/>
          </a:xfrm>
        </p:spPr>
        <p:txBody>
          <a:bodyPr/>
          <a:lstStyle/>
          <a:p>
            <a:r>
              <a:rPr lang="en-US" dirty="0" smtClean="0"/>
              <a:t>After Collection of Data, a Multilayer </a:t>
            </a:r>
            <a:r>
              <a:rPr lang="en-US" dirty="0" err="1" smtClean="0"/>
              <a:t>feedforward</a:t>
            </a:r>
            <a:r>
              <a:rPr lang="en-US" dirty="0" smtClean="0"/>
              <a:t> Neural Network is trained using the data, images are compressed </a:t>
            </a:r>
            <a:r>
              <a:rPr lang="en-US" dirty="0" err="1" smtClean="0"/>
              <a:t>upto</a:t>
            </a:r>
            <a:r>
              <a:rPr lang="en-US" dirty="0" smtClean="0"/>
              <a:t> 25x25 pixel to efficient training.</a:t>
            </a:r>
          </a:p>
          <a:p>
            <a:r>
              <a:rPr lang="en-US" dirty="0" smtClean="0"/>
              <a:t>The Neural Network is also tested on some test data to check its efficiency, At this point more better work is to be done.</a:t>
            </a:r>
          </a:p>
          <a:p>
            <a:endParaRPr lang="en-US" dirty="0"/>
          </a:p>
          <a:p>
            <a:r>
              <a:rPr lang="en-US" dirty="0" smtClean="0"/>
              <a:t>The Trained model is saved in local machine ( computer).</a:t>
            </a:r>
          </a:p>
          <a:p>
            <a:endParaRPr lang="en-US" dirty="0"/>
          </a:p>
          <a:p>
            <a:r>
              <a:rPr lang="en-US" dirty="0" smtClean="0"/>
              <a:t>Again integrating the smartphone camera with python code, taking live images from the Robot using trained model we are making the model to predict the real time direction which Robot should Take and that the final work done till now.</a:t>
            </a:r>
          </a:p>
        </p:txBody>
      </p:sp>
    </p:spTree>
    <p:extLst>
      <p:ext uri="{BB962C8B-B14F-4D97-AF65-F5344CB8AC3E}">
        <p14:creationId xmlns:p14="http://schemas.microsoft.com/office/powerpoint/2010/main" val="20808583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9954296" cy="72757"/>
          </a:xfrm>
        </p:spPr>
        <p:txBody>
          <a:bodyPr>
            <a:normAutofit fontScale="90000"/>
          </a:bodyPr>
          <a:lstStyle/>
          <a:p>
            <a:r>
              <a:rPr lang="en-US" dirty="0" smtClean="0"/>
              <a:t>A Manual Robot controlled from Python</a:t>
            </a:r>
            <a:endParaRPr lang="en-US" dirty="0"/>
          </a:p>
        </p:txBody>
      </p:sp>
      <p:pic>
        <p:nvPicPr>
          <p:cNvPr id="4" name="A Manual Robot 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782435"/>
            <a:ext cx="10495209" cy="5909484"/>
          </a:xfrm>
        </p:spPr>
      </p:pic>
    </p:spTree>
    <p:extLst>
      <p:ext uri="{BB962C8B-B14F-4D97-AF65-F5344CB8AC3E}">
        <p14:creationId xmlns:p14="http://schemas.microsoft.com/office/powerpoint/2010/main" val="39497304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1942"/>
            <a:ext cx="10515600" cy="523517"/>
          </a:xfrm>
        </p:spPr>
        <p:txBody>
          <a:bodyPr>
            <a:normAutofit fontScale="90000"/>
          </a:bodyPr>
          <a:lstStyle/>
          <a:p>
            <a:r>
              <a:rPr lang="en-US" dirty="0" smtClean="0"/>
              <a:t>Collecting Data using Python</a:t>
            </a:r>
            <a:endParaRPr lang="en-US" dirty="0"/>
          </a:p>
        </p:txBody>
      </p:sp>
      <p:pic>
        <p:nvPicPr>
          <p:cNvPr id="4" name="Collecting data">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821072"/>
            <a:ext cx="10515600" cy="5920966"/>
          </a:xfrm>
        </p:spPr>
      </p:pic>
    </p:spTree>
    <p:extLst>
      <p:ext uri="{BB962C8B-B14F-4D97-AF65-F5344CB8AC3E}">
        <p14:creationId xmlns:p14="http://schemas.microsoft.com/office/powerpoint/2010/main" val="26815309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0579"/>
            <a:ext cx="10515600" cy="549275"/>
          </a:xfrm>
        </p:spPr>
        <p:txBody>
          <a:bodyPr>
            <a:normAutofit fontScale="90000"/>
          </a:bodyPr>
          <a:lstStyle/>
          <a:p>
            <a:r>
              <a:rPr lang="en-US" dirty="0" smtClean="0"/>
              <a:t>Collected Data</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759854"/>
            <a:ext cx="10515600" cy="5788969"/>
          </a:xfrm>
        </p:spPr>
      </p:pic>
    </p:spTree>
    <p:extLst>
      <p:ext uri="{BB962C8B-B14F-4D97-AF65-F5344CB8AC3E}">
        <p14:creationId xmlns:p14="http://schemas.microsoft.com/office/powerpoint/2010/main" val="3577447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1942"/>
            <a:ext cx="10515600" cy="613669"/>
          </a:xfrm>
        </p:spPr>
        <p:txBody>
          <a:bodyPr>
            <a:normAutofit fontScale="90000"/>
          </a:bodyPr>
          <a:lstStyle/>
          <a:p>
            <a:r>
              <a:rPr lang="en-US" dirty="0" smtClean="0"/>
              <a:t>ANN Driving Robot After Training</a:t>
            </a:r>
            <a:endParaRPr lang="en-US" dirty="0"/>
          </a:p>
        </p:txBody>
      </p:sp>
      <p:pic>
        <p:nvPicPr>
          <p:cNvPr id="4" name="ANNdrivingrobot">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54641" y="785611"/>
            <a:ext cx="7682718" cy="5761513"/>
          </a:xfrm>
        </p:spPr>
      </p:pic>
    </p:spTree>
    <p:extLst>
      <p:ext uri="{BB962C8B-B14F-4D97-AF65-F5344CB8AC3E}">
        <p14:creationId xmlns:p14="http://schemas.microsoft.com/office/powerpoint/2010/main" val="29715147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311</Words>
  <Application>Microsoft Office PowerPoint</Application>
  <PresentationFormat>Widescreen</PresentationFormat>
  <Paragraphs>28</Paragraphs>
  <Slides>8</Slides>
  <Notes>0</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Self Driving Car(Robot)  (A Beta Version)</vt:lpstr>
      <vt:lpstr>Self Driving Robot</vt:lpstr>
      <vt:lpstr>PowerPoint Presentation</vt:lpstr>
      <vt:lpstr>PowerPoint Presentation</vt:lpstr>
      <vt:lpstr>A Manual Robot controlled from Python</vt:lpstr>
      <vt:lpstr>Collecting Data using Python</vt:lpstr>
      <vt:lpstr>Collected Data</vt:lpstr>
      <vt:lpstr>ANN Driving Robot After Training</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Anshu Pandey</dc:creator>
  <cp:lastModifiedBy>Anshu Pandey</cp:lastModifiedBy>
  <cp:revision>5</cp:revision>
  <dcterms:created xsi:type="dcterms:W3CDTF">2017-07-17T02:19:10Z</dcterms:created>
  <dcterms:modified xsi:type="dcterms:W3CDTF">2017-07-17T02:39:00Z</dcterms:modified>
</cp:coreProperties>
</file>

<file path=docProps/thumbnail.jpeg>
</file>